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2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5D04D4-9967-4BA6-847F-4F2C4538795A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7286E94-8909-47AF-9F06-361CDD1C0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9056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5B255D-BB6C-49CB-B06D-203801989B84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B9A666-7C97-4411-A41F-81DB6EC41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4480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B16383-EB51-4136-88DD-30FFF7BCD53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9B2DED-E337-40B9-A197-D8C3FC55E4ED}" type="datetime9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2011-12-19 10:20:04 AM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9A6B1-496C-4EAC-BF3A-F7DD41BB559D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021D3-ED54-4F2C-B370-7DE18B81C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1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4BB35-5217-418A-911C-566F293471C6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449EF-D3D7-474E-AC20-4BE845685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09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59A35-8E16-454F-8306-3428F73277D1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7E6A-40D3-4A2D-AD24-2C6C8C08C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586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674F2-4EBB-44E4-9AB1-3739E1E77EAA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455A5-2499-426E-AEE1-078873067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49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BED74-A0E0-4310-801F-1C2033D04AB8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6D004-A93F-4E5D-89B2-4960A995D1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74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E0C53-8B8E-4AD5-BB71-12809281C464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62AA1-07F8-4748-AE29-A18155FC0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3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493BF-BD3C-4D81-ADB3-0856B22DBBD4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9FE80-99F6-4444-A9DC-3F1EA0E40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5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19098-0980-4F70-A77B-46EA66F2C216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AE497-7D91-4E52-901C-ED6228FB1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5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B2D04-739A-4E80-A7F5-152AFC0AD725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1FB4C-B48B-4E87-B683-F492CDA22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F616C-D4A8-4760-99D4-BB52D3C3A341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20849-9D9B-482B-AA3B-1E317C1F0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36740-1B8E-4006-AEC4-06B99E2B966E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CB667-674C-4E8C-AB23-6734AF45E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23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224596-1321-4CEA-86DA-39226D2B6115}" type="datetime9">
              <a:rPr lang="en-US"/>
              <a:pPr>
                <a:defRPr/>
              </a:pPr>
              <a:t>2011-12-19 10:20:04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C426B1-29FA-489E-8415-0E36B12DC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fld id="{2604C4E2-A045-4DA6-8A62-699F21953759}" type="datetime9">
              <a:rPr lang="en-US" smtClean="0"/>
              <a:pPr eaLnBrk="1" fontAlgn="auto" hangingPunct="1">
                <a:spcAft>
                  <a:spcPts val="0"/>
                </a:spcAft>
                <a:buFont typeface="Arial" pitchFamily="34" charset="0"/>
                <a:buNone/>
                <a:defRPr/>
              </a:pPr>
              <a:t>2011-12-19 10:20:04 AM</a:t>
            </a:fld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51CA8CE-CC52-4C12-A4E9-0748305CBB91}" type="datetime9">
              <a:rPr lang="en-US"/>
              <a:pPr>
                <a:defRPr/>
              </a:pPr>
              <a:t>2011-12-19 10:20:04 AM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Now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</dc:title>
  <dc:creator>Albert Law 2</dc:creator>
  <cp:lastModifiedBy>Albert Law 2</cp:lastModifiedBy>
  <cp:revision>3</cp:revision>
  <dcterms:created xsi:type="dcterms:W3CDTF">2011-12-16T21:06:02Z</dcterms:created>
  <dcterms:modified xsi:type="dcterms:W3CDTF">2011-12-19T15:20:16Z</dcterms:modified>
</cp:coreProperties>
</file>